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77" r:id="rId1"/>
  </p:sldMasterIdLst>
  <p:notesMasterIdLst>
    <p:notesMasterId r:id="rId8"/>
  </p:notesMasterIdLst>
  <p:sldIdLst>
    <p:sldId id="256" r:id="rId2"/>
    <p:sldId id="262" r:id="rId3"/>
    <p:sldId id="266" r:id="rId4"/>
    <p:sldId id="268" r:id="rId5"/>
    <p:sldId id="270" r:id="rId6"/>
    <p:sldId id="265" r:id="rId7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3AB84CB-A20D-4AE6-81E2-49465BFDB58A}" v="1826" dt="2024-11-24T20:45:33.731"/>
    <p1510:client id="{19075F47-49DA-471E-ABF9-8E19EC404525}" v="36" dt="2024-11-24T22:05:40.433"/>
    <p1510:client id="{1D503F54-599E-9A4B-58FA-246D3571893F}" v="936" dt="2024-11-24T20:55:57.27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1" d="100"/>
          <a:sy n="111" d="100"/>
        </p:scale>
        <p:origin x="55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F97546-C66B-4AB3-8F20-293C731FDF19}" type="datetimeFigureOut">
              <a:rPr lang="es-ES" smtClean="0"/>
              <a:t>24/11/2024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1418E6-EE2F-4ACA-B119-3E4F5AD2B89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78414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1418E6-EE2F-4ACA-B119-3E4F5AD2B89A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439729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1418E6-EE2F-4ACA-B119-3E4F5AD2B89A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455191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D060BC-CF8F-3CFE-B5FF-93A7BC8CA5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AD8C577E-7615-7C16-F6CD-6EB67986CA4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209BE98B-1E28-8B63-1BD0-A1A46D945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1EE690D-C87B-7D84-46CD-DDCE4E4CC2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1418E6-EE2F-4ACA-B119-3E4F5AD2B89A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213880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804406-9FC5-ACFE-893D-D4EADEB1A8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8388" y="745440"/>
            <a:ext cx="8132227" cy="3559859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0AF19C-C14B-F137-2DE9-1992459045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7308" y="4669316"/>
            <a:ext cx="8132227" cy="1350484"/>
          </a:xfrm>
        </p:spPr>
        <p:txBody>
          <a:bodyPr anchor="b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C6A999-B8D4-1774-9F1B-9F9FE1B3BF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E3B7B-C7B5-42CF-90CF-67B3D21B2314}" type="datetime1">
              <a:rPr lang="en-US" smtClean="0"/>
              <a:t>11/24/2024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165D5D-2AE2-6F91-D1EB-6DD8FC3CE6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0029E4-3A4E-970A-17A8-1E17D37D1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3899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CDEBC-9F49-FA9D-D13C-DB380A6281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87" y="757451"/>
            <a:ext cx="10875953" cy="1214650"/>
          </a:xfrm>
        </p:spPr>
        <p:txBody>
          <a:bodyPr anchor="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00CB13-23E6-D711-450C-A85A0CB995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335467" y="1972101"/>
            <a:ext cx="10848873" cy="40476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89BB7B-5C14-76DB-FEA8-3DBC09A965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D9902-F134-45BD-ABD2-80C28059B090}" type="datetime1">
              <a:rPr lang="en-US" smtClean="0"/>
              <a:t>11/24/2024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BC13CC-29B3-9FDC-C746-D5D65CC2A5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B52A12-895F-E9BE-5289-4E0411BD3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0016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CA17614-2270-537D-8B09-6CB65016AD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359496" y="755981"/>
            <a:ext cx="2277552" cy="533836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0BC98B5-885C-CBB1-A858-76F65F7D28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199" y="755981"/>
            <a:ext cx="8230086" cy="533836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E5DAFE-6A83-FB7D-72DF-232EFE2042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04DB0-379A-41B7-9B29-7F42F0D571D5}" type="datetime1">
              <a:rPr lang="en-US" smtClean="0"/>
              <a:t>11/24/2024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B41CCF-A3CD-506E-3AAE-CAEFA8C1BB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20DD9D-25C2-0EDF-A6F4-71946D57B3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7991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95D22A-1F6D-0DE5-E04A-DC466353D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4ADD6F-7C93-3CD3-AC8D-28A78787CB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706E74-14FC-84D9-4B41-7D9FB0D573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96519-E62D-4F8C-AE1E-36928EC7D15C}" type="datetime1">
              <a:rPr lang="en-US" smtClean="0"/>
              <a:t>11/24/2024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35A7DC-6292-6181-949E-F8BC3FA11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50F5C6-EADC-E072-B19B-49BB11DF0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2514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B2054-1AE7-534F-0CFE-1F0628A09F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138" y="2243708"/>
            <a:ext cx="9156288" cy="3776091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88EC2A-45C7-131C-0F4A-56E62EB029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0137" y="838201"/>
            <a:ext cx="9156289" cy="1405508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75A323-2679-E978-8856-2FEBE8F5AE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7AEB6-FCE1-4CD5-923B-84E54F1460D5}" type="datetime1">
              <a:rPr lang="en-US" smtClean="0"/>
              <a:t>11/24/2024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971DC2-625E-0477-BF8C-F3CDDCE4B1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F1A644-D449-E464-C2DF-F045A51899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4663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12719-44A3-3EE8-D757-F0E0F9632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197" y="750627"/>
            <a:ext cx="10846556" cy="1304150"/>
          </a:xfrm>
        </p:spPr>
        <p:txBody>
          <a:bodyPr anchor="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440DC2-69F2-A056-508C-F5138E71FC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56961" y="2075250"/>
            <a:ext cx="4571288" cy="410149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A2243E-0673-54F2-5B38-DF5D2C7367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79560" y="2075250"/>
            <a:ext cx="4770191" cy="410149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946B7D-7BAF-8DE9-FB5A-282908B031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74C2F-71A1-43C9-B2F6-A4FAC8157F1A}" type="datetime1">
              <a:rPr lang="en-US" smtClean="0"/>
              <a:t>11/24/2024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F99017-BDD7-56C7-43AE-4B86AC781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6E7D63-14BF-E333-B350-75DA58E281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7497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C7F72-3970-859F-C268-E9940EF2D0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649" y="743803"/>
            <a:ext cx="10764271" cy="1025362"/>
          </a:xfrm>
        </p:spPr>
        <p:txBody>
          <a:bodyPr anchor="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B37CC6-89B8-3CF3-6973-1B5B71782F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56961" y="1769166"/>
            <a:ext cx="4571287" cy="815008"/>
          </a:xfrm>
        </p:spPr>
        <p:txBody>
          <a:bodyPr anchor="b">
            <a:noAutofit/>
          </a:bodyPr>
          <a:lstStyle>
            <a:lvl1pPr marL="0" indent="0">
              <a:buNone/>
              <a:defRPr sz="2000" b="0" cap="all" spc="1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650EB0-E35B-DA3D-B6A1-2422B01C60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56961" y="2678597"/>
            <a:ext cx="4571287" cy="35067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57A15D0-F178-1506-0E61-C8FFDF9BD6B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98633" y="1769166"/>
            <a:ext cx="4571287" cy="815008"/>
          </a:xfrm>
        </p:spPr>
        <p:txBody>
          <a:bodyPr anchor="b">
            <a:noAutofit/>
          </a:bodyPr>
          <a:lstStyle>
            <a:lvl1pPr marL="0" indent="0">
              <a:buNone/>
              <a:defRPr sz="2000" b="0" cap="all" spc="1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56CB421-A65A-A7DC-40A7-D8B76F9C3A3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98633" y="2678596"/>
            <a:ext cx="4571287" cy="350670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7AF5675-5329-D2DB-FAFF-700D076CA8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31DCC-9916-4BB7-A2E9-25EC84C740A7}" type="datetime1">
              <a:rPr lang="en-US" smtClean="0"/>
              <a:t>11/24/2024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1392A97-07D9-5E5C-2A31-3B7D764CE1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E626143-8FEE-0ABD-25C7-C34AF6568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1465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26EFE-D86C-B076-D4D1-FAD1883E08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87" y="757766"/>
            <a:ext cx="7240293" cy="3547534"/>
          </a:xfrm>
        </p:spPr>
        <p:txBody>
          <a:bodyPr anchor="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3F3B23-C631-4B62-3211-30222ABE1C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9146A-335D-4B7F-86AE-5D483B1F631C}" type="datetime1">
              <a:rPr lang="en-US" smtClean="0"/>
              <a:t>11/24/2024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89A1FB-EA0D-F6A3-A4EB-001AA082AA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D671B7-A902-587D-89D0-ECFB738FD7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6136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9A27D49-E5B4-0E67-FCFC-62A04E7056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1D8EC-8E17-4CE6-99C2-C22488572868}" type="datetime1">
              <a:rPr lang="en-US" smtClean="0"/>
              <a:t>11/24/2024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0E4B02-DD32-C63F-6FEE-BC36E2EFD0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25FA8B-18F7-7DDC-74E0-B1C7139E7B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2892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2D42A-8FC3-F6BE-4CF7-1490DE4FD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395" y="766636"/>
            <a:ext cx="3951745" cy="1510628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AA2BAA-1CCB-696D-D506-5E17470801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5400" y="702452"/>
            <a:ext cx="6249988" cy="531734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B3C3E7-B970-EF6C-A6D3-6CB81C9487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23953" y="2277264"/>
            <a:ext cx="3752747" cy="374253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F32464-D130-7DA0-050D-B444566B1A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50ABA-DFFA-4B13-BB77-624D9164A38B}" type="datetime1">
              <a:rPr lang="en-US" smtClean="0"/>
              <a:t>11/24/2024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C2B3B4-209E-187A-6F86-2F2EAD9F74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6A2A86-6CB1-F027-66AC-8EBFA9D064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1886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568F49-A418-C21F-25DC-E4C2E17163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972" y="765850"/>
            <a:ext cx="3995693" cy="1774778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378CDE2-0C1B-D3BE-F399-98D983EF453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05400" y="838200"/>
            <a:ext cx="6249988" cy="518159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786322-CA2D-A634-C10E-4F22BCE48B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40137" y="2552699"/>
            <a:ext cx="3736563" cy="3467099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AD0DD6-F55F-4437-DEC5-FA6028509A2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0137" y="63202"/>
            <a:ext cx="2743200" cy="318221"/>
          </a:xfrm>
        </p:spPr>
        <p:txBody>
          <a:bodyPr/>
          <a:lstStyle/>
          <a:p>
            <a:fld id="{3220A08F-2B1D-4498-A043-7C299B1C2561}" type="datetime1">
              <a:rPr lang="en-US" smtClean="0"/>
              <a:t>11/24/2024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5B46D7-EE7C-E399-6A6B-18237228F6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11B808-3207-D755-3B0B-E1D8814B2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3555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BFF45E2-9197-4E34-029A-725ADAC0C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87" y="620202"/>
            <a:ext cx="9956747" cy="14387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8CC19E-63FE-1D76-2550-01FD9A6D9A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5467" y="2306781"/>
            <a:ext cx="9956747" cy="38701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DFA067-55BA-33CD-E6F2-B24B2D5DE8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40137" y="63202"/>
            <a:ext cx="2743200" cy="31822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fld id="{567E9B64-DC09-41C8-9DE3-DA74AF8D2F97}" type="datetime1">
              <a:rPr lang="en-US" smtClean="0"/>
              <a:t>11/24/2024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65EAE2-7EF5-FFAA-CD74-AA63C67119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44016" y="6424761"/>
            <a:ext cx="40599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cap="all" spc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09DC1A-2539-3AE9-11EA-B87D22E62C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03951" y="6425816"/>
            <a:ext cx="4297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6E91CC32-6A6B-4E2E-BBA1-6864F305DA2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583856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72" r:id="rId1"/>
    <p:sldLayoutId id="2147483873" r:id="rId2"/>
    <p:sldLayoutId id="2147483874" r:id="rId3"/>
    <p:sldLayoutId id="2147483875" r:id="rId4"/>
    <p:sldLayoutId id="2147483876" r:id="rId5"/>
    <p:sldLayoutId id="2147483870" r:id="rId6"/>
    <p:sldLayoutId id="2147483866" r:id="rId7"/>
    <p:sldLayoutId id="2147483867" r:id="rId8"/>
    <p:sldLayoutId id="2147483868" r:id="rId9"/>
    <p:sldLayoutId id="2147483869" r:id="rId10"/>
    <p:sldLayoutId id="2147483871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Neue Haas Grotesk Text Pro" panose="020B0504020202020204" pitchFamily="34" charset="0"/>
        <a:buChar char="+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228600" algn="l" defTabSz="914400" rtl="0" eaLnBrk="1" latinLnBrk="0" hangingPunct="1">
        <a:lnSpc>
          <a:spcPct val="120000"/>
        </a:lnSpc>
        <a:spcBef>
          <a:spcPts val="500"/>
        </a:spcBef>
        <a:buFont typeface="Neue Haas Grotesk Text Pro" panose="020B0504020202020204" pitchFamily="34" charset="0"/>
        <a:buChar char="+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3.jpe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5.jpe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1.png"/><Relationship Id="rId9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Rectangle 1049">
            <a:extLst>
              <a:ext uri="{FF2B5EF4-FFF2-40B4-BE49-F238E27FC236}">
                <a16:creationId xmlns:a16="http://schemas.microsoft.com/office/drawing/2014/main" id="{15A7FC23-8B51-612D-0894-2FD76DC6F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Homer era un visionario: una empresa quiere hacer reales las peleas de  robots gigantes">
            <a:extLst>
              <a:ext uri="{FF2B5EF4-FFF2-40B4-BE49-F238E27FC236}">
                <a16:creationId xmlns:a16="http://schemas.microsoft.com/office/drawing/2014/main" id="{229F09BE-48E2-78E8-BACA-56434080B7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-3" y="0"/>
            <a:ext cx="12192000" cy="6857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2" name="Freeform: Shape 1051">
            <a:extLst>
              <a:ext uri="{FF2B5EF4-FFF2-40B4-BE49-F238E27FC236}">
                <a16:creationId xmlns:a16="http://schemas.microsoft.com/office/drawing/2014/main" id="{29ABAEB7-6DB0-5001-2844-0AB2489177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708912"/>
            <a:ext cx="12191999" cy="3149088"/>
          </a:xfrm>
          <a:custGeom>
            <a:avLst/>
            <a:gdLst>
              <a:gd name="connsiteX0" fmla="*/ 677913 w 12191999"/>
              <a:gd name="connsiteY0" fmla="*/ 0 h 3149088"/>
              <a:gd name="connsiteX1" fmla="*/ 11514086 w 12191999"/>
              <a:gd name="connsiteY1" fmla="*/ 0 h 3149088"/>
              <a:gd name="connsiteX2" fmla="*/ 12191999 w 12191999"/>
              <a:gd name="connsiteY2" fmla="*/ 677913 h 3149088"/>
              <a:gd name="connsiteX3" fmla="*/ 12191999 w 12191999"/>
              <a:gd name="connsiteY3" fmla="*/ 3149088 h 3149088"/>
              <a:gd name="connsiteX4" fmla="*/ 0 w 12191999"/>
              <a:gd name="connsiteY4" fmla="*/ 3149088 h 3149088"/>
              <a:gd name="connsiteX5" fmla="*/ 0 w 12191999"/>
              <a:gd name="connsiteY5" fmla="*/ 677913 h 3149088"/>
              <a:gd name="connsiteX6" fmla="*/ 677913 w 12191999"/>
              <a:gd name="connsiteY6" fmla="*/ 0 h 3149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1999" h="3149088">
                <a:moveTo>
                  <a:pt x="677913" y="0"/>
                </a:moveTo>
                <a:lnTo>
                  <a:pt x="11514086" y="0"/>
                </a:lnTo>
                <a:cubicBezTo>
                  <a:pt x="11888487" y="0"/>
                  <a:pt x="12191999" y="303512"/>
                  <a:pt x="12191999" y="677913"/>
                </a:cubicBezTo>
                <a:lnTo>
                  <a:pt x="12191999" y="3149088"/>
                </a:lnTo>
                <a:lnTo>
                  <a:pt x="0" y="3149088"/>
                </a:lnTo>
                <a:lnTo>
                  <a:pt x="0" y="677913"/>
                </a:lnTo>
                <a:cubicBezTo>
                  <a:pt x="0" y="303512"/>
                  <a:pt x="303512" y="0"/>
                  <a:pt x="677913" y="0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42003BA-5B14-1FA4-931F-31B4F8A5C8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0388" y="4066233"/>
            <a:ext cx="4797012" cy="2533360"/>
          </a:xfrm>
        </p:spPr>
        <p:txBody>
          <a:bodyPr vert="horz" lIns="91440" tIns="45720" rIns="91440" bIns="45720" rtlCol="0" anchor="t" anchorCtr="0">
            <a:normAutofit fontScale="90000"/>
          </a:bodyPr>
          <a:lstStyle/>
          <a:p>
            <a:br>
              <a:rPr lang="en-US" sz="49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49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Robot Coliseum</a:t>
            </a:r>
            <a:br>
              <a:rPr lang="en-US" sz="49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Fase 2</a:t>
            </a:r>
            <a:br>
              <a:rPr lang="en-US"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br>
              <a:rPr lang="en-US"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11D7F7D-197B-8943-C566-E89E22631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64595" y="4108600"/>
            <a:ext cx="5232740" cy="2448627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300" b="1"/>
              <a:t>Two Chain Studios                                                           25/11/2024</a:t>
            </a:r>
          </a:p>
          <a:p>
            <a:pPr>
              <a:lnSpc>
                <a:spcPct val="110000"/>
              </a:lnSpc>
            </a:pPr>
            <a:r>
              <a:rPr lang="en-US" sz="1300" err="1"/>
              <a:t>Formado</a:t>
            </a:r>
            <a:r>
              <a:rPr lang="en-US" sz="1300"/>
              <a:t> </a:t>
            </a:r>
            <a:r>
              <a:rPr lang="en-US" sz="1300" err="1"/>
              <a:t>por</a:t>
            </a:r>
            <a:r>
              <a:rPr lang="en-US" sz="1300"/>
              <a:t>:</a:t>
            </a:r>
          </a:p>
          <a:p>
            <a:pPr marL="342900" indent="-2286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300"/>
              <a:t>Alba Poza Vela</a:t>
            </a:r>
          </a:p>
          <a:p>
            <a:pPr marL="342900" indent="-2286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300"/>
              <a:t>Alberto Palomino Montañez</a:t>
            </a:r>
          </a:p>
          <a:p>
            <a:pPr marL="342900" indent="-2286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300"/>
              <a:t>Julio </a:t>
            </a:r>
            <a:r>
              <a:rPr lang="en-US" sz="1300" err="1"/>
              <a:t>Hornos</a:t>
            </a:r>
            <a:r>
              <a:rPr lang="en-US" sz="1300"/>
              <a:t> Rodríguez</a:t>
            </a:r>
          </a:p>
          <a:p>
            <a:pPr marL="342900" indent="-2286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300"/>
              <a:t>Francisco Peña </a:t>
            </a:r>
            <a:r>
              <a:rPr lang="en-US" sz="1300" err="1"/>
              <a:t>Caldito</a:t>
            </a:r>
            <a:endParaRPr lang="en-US" sz="1300"/>
          </a:p>
          <a:p>
            <a:pPr marL="342900" indent="-22860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sz="1300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F5B2805F-CF5C-58AA-0426-D2180139652F}"/>
              </a:ext>
            </a:extLst>
          </p:cNvPr>
          <p:cNvSpPr txBox="1">
            <a:spLocks/>
          </p:cNvSpPr>
          <p:nvPr/>
        </p:nvSpPr>
        <p:spPr>
          <a:xfrm>
            <a:off x="5682500" y="4108600"/>
            <a:ext cx="826995" cy="4880148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600" b="0">
                <a:latin typeface="AMGDT" panose="02000400000000000000" pitchFamily="2" charset="0"/>
              </a:rPr>
              <a:t>|</a:t>
            </a:r>
            <a:br>
              <a:rPr lang="en-US" sz="4400"/>
            </a:br>
            <a:br>
              <a:rPr lang="en-US" sz="4400"/>
            </a:br>
            <a:r>
              <a:rPr lang="en-US" sz="44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545001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2334EFC-4418-89C3-21D8-B46C82638E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9905FB9D-6ED8-2118-A8CC-0A3F657655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F37932C-7D5C-3644-9CDA-934CAC5B01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5" r="3125"/>
          <a:stretch/>
        </p:blipFill>
        <p:spPr>
          <a:xfrm>
            <a:off x="20" y="-1"/>
            <a:ext cx="12191981" cy="6858001"/>
          </a:xfrm>
          <a:prstGeom prst="rect">
            <a:avLst/>
          </a:prstGeom>
        </p:spPr>
      </p:pic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78186003-468A-23AA-0BF4-10ABE1EC61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076700" cy="6858000"/>
          </a:xfrm>
          <a:custGeom>
            <a:avLst/>
            <a:gdLst>
              <a:gd name="connsiteX0" fmla="*/ 0 w 4076700"/>
              <a:gd name="connsiteY0" fmla="*/ 0 h 6858000"/>
              <a:gd name="connsiteX1" fmla="*/ 3398787 w 4076700"/>
              <a:gd name="connsiteY1" fmla="*/ 0 h 6858000"/>
              <a:gd name="connsiteX2" fmla="*/ 4076700 w 4076700"/>
              <a:gd name="connsiteY2" fmla="*/ 677913 h 6858000"/>
              <a:gd name="connsiteX3" fmla="*/ 4076700 w 4076700"/>
              <a:gd name="connsiteY3" fmla="*/ 6180087 h 6858000"/>
              <a:gd name="connsiteX4" fmla="*/ 3398787 w 4076700"/>
              <a:gd name="connsiteY4" fmla="*/ 6858000 h 6858000"/>
              <a:gd name="connsiteX5" fmla="*/ 0 w 4076700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76700" h="6858000">
                <a:moveTo>
                  <a:pt x="0" y="0"/>
                </a:moveTo>
                <a:lnTo>
                  <a:pt x="3398787" y="0"/>
                </a:lnTo>
                <a:cubicBezTo>
                  <a:pt x="3773188" y="0"/>
                  <a:pt x="4076700" y="303512"/>
                  <a:pt x="4076700" y="677913"/>
                </a:cubicBezTo>
                <a:lnTo>
                  <a:pt x="4076700" y="6180087"/>
                </a:lnTo>
                <a:cubicBezTo>
                  <a:pt x="4076700" y="6554488"/>
                  <a:pt x="3773188" y="6858000"/>
                  <a:pt x="3398787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3777BA8-B681-A6DB-E3FF-CEB886C23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419" y="1237129"/>
            <a:ext cx="3406998" cy="306817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Jugador</a:t>
            </a:r>
            <a:endParaRPr lang="es-ES" err="1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E78BD50-37BC-8103-AFE8-1A0E2DE0F2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3951" y="6425816"/>
            <a:ext cx="42976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E91CC32-6A6B-4E2E-BBA1-6864F305DA26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2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2A7D2DC9-7148-C924-6F8B-9E0BF2911A88}"/>
              </a:ext>
            </a:extLst>
          </p:cNvPr>
          <p:cNvSpPr txBox="1"/>
          <p:nvPr/>
        </p:nvSpPr>
        <p:spPr>
          <a:xfrm>
            <a:off x="-241" y="2656973"/>
            <a:ext cx="3733653" cy="258532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s-ES"/>
              <a:t>Se mueven con </a:t>
            </a:r>
            <a:r>
              <a:rPr lang="es-ES" b="1">
                <a:solidFill>
                  <a:schemeClr val="accent1">
                    <a:lumMod val="40000"/>
                    <a:lumOff val="60000"/>
                  </a:schemeClr>
                </a:solidFill>
              </a:rPr>
              <a:t>WASD </a:t>
            </a:r>
            <a:r>
              <a:rPr lang="es-ES"/>
              <a:t>o las </a:t>
            </a:r>
            <a:r>
              <a:rPr lang="es-ES" b="1">
                <a:solidFill>
                  <a:schemeClr val="accent1">
                    <a:lumMod val="40000"/>
                    <a:lumOff val="60000"/>
                  </a:schemeClr>
                </a:solidFill>
              </a:rPr>
              <a:t>Flechas del Teclado</a:t>
            </a:r>
          </a:p>
          <a:p>
            <a:pPr marL="285750" indent="-285750">
              <a:buFont typeface="Arial"/>
              <a:buChar char="•"/>
            </a:pPr>
            <a:endParaRPr lang="es-ES"/>
          </a:p>
          <a:p>
            <a:pPr marL="285750" indent="-285750">
              <a:buFont typeface="Arial"/>
              <a:buChar char="•"/>
            </a:pPr>
            <a:r>
              <a:rPr lang="es-ES"/>
              <a:t>Disparan </a:t>
            </a:r>
            <a:r>
              <a:rPr lang="es-ES" b="1">
                <a:solidFill>
                  <a:schemeClr val="accent1">
                    <a:lumMod val="40000"/>
                    <a:lumOff val="60000"/>
                  </a:schemeClr>
                </a:solidFill>
              </a:rPr>
              <a:t>Balas </a:t>
            </a:r>
            <a:r>
              <a:rPr lang="es-ES"/>
              <a:t>en la dirección en la que se mueven</a:t>
            </a:r>
          </a:p>
          <a:p>
            <a:pPr marL="285750" indent="-285750">
              <a:buFont typeface="Arial"/>
              <a:buChar char="•"/>
            </a:pPr>
            <a:endParaRPr lang="es-ES"/>
          </a:p>
          <a:p>
            <a:pPr marL="285750" indent="-285750">
              <a:buFont typeface="Arial"/>
              <a:buChar char="•"/>
            </a:pPr>
            <a:r>
              <a:rPr lang="es-ES"/>
              <a:t>Pueden recoger </a:t>
            </a:r>
            <a:r>
              <a:rPr lang="es-ES" b="1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Power</a:t>
            </a:r>
            <a:r>
              <a:rPr lang="es-ES" b="1">
                <a:solidFill>
                  <a:schemeClr val="accent1">
                    <a:lumMod val="40000"/>
                    <a:lumOff val="60000"/>
                  </a:schemeClr>
                </a:solidFill>
              </a:rPr>
              <a:t> Ups</a:t>
            </a:r>
            <a:r>
              <a:rPr lang="es-ES" b="1">
                <a:solidFill>
                  <a:schemeClr val="tx2">
                    <a:lumMod val="76000"/>
                  </a:schemeClr>
                </a:solidFill>
              </a:rPr>
              <a:t> </a:t>
            </a:r>
            <a:r>
              <a:rPr lang="es-ES"/>
              <a:t>para mejorarse a sí mismos</a:t>
            </a:r>
          </a:p>
          <a:p>
            <a:pPr marL="285750" indent="-285750">
              <a:buFont typeface="Arial"/>
              <a:buChar char="•"/>
            </a:pPr>
            <a:endParaRPr lang="es-ES"/>
          </a:p>
        </p:txBody>
      </p:sp>
      <p:pic>
        <p:nvPicPr>
          <p:cNvPr id="6" name="Imagen 5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9F5178BD-88B9-556D-76E1-F0754551DB5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273" t="1505" r="1027" b="1505"/>
          <a:stretch/>
        </p:blipFill>
        <p:spPr>
          <a:xfrm>
            <a:off x="7688198" y="3471863"/>
            <a:ext cx="3810000" cy="28051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Imagen 10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B25FB19F-ADAA-3782-6E00-35467B248D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8350" y="432185"/>
            <a:ext cx="3810000" cy="2847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52719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8008002-C4DC-0368-6EB8-BCE82B3182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9905FB9D-6ED8-2118-A8CC-0A3F657655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8">
            <a:extLst>
              <a:ext uri="{FF2B5EF4-FFF2-40B4-BE49-F238E27FC236}">
                <a16:creationId xmlns:a16="http://schemas.microsoft.com/office/drawing/2014/main" id="{222B6A97-482C-1D53-7014-02669BE830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5" r="3125"/>
          <a:stretch/>
        </p:blipFill>
        <p:spPr>
          <a:xfrm>
            <a:off x="20" y="-1"/>
            <a:ext cx="12191981" cy="6858001"/>
          </a:xfrm>
          <a:prstGeom prst="rect">
            <a:avLst/>
          </a:prstGeom>
        </p:spPr>
      </p:pic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78186003-468A-23AA-0BF4-10ABE1EC61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076700" cy="6858000"/>
          </a:xfrm>
          <a:custGeom>
            <a:avLst/>
            <a:gdLst>
              <a:gd name="connsiteX0" fmla="*/ 0 w 4076700"/>
              <a:gd name="connsiteY0" fmla="*/ 0 h 6858000"/>
              <a:gd name="connsiteX1" fmla="*/ 3398787 w 4076700"/>
              <a:gd name="connsiteY1" fmla="*/ 0 h 6858000"/>
              <a:gd name="connsiteX2" fmla="*/ 4076700 w 4076700"/>
              <a:gd name="connsiteY2" fmla="*/ 677913 h 6858000"/>
              <a:gd name="connsiteX3" fmla="*/ 4076700 w 4076700"/>
              <a:gd name="connsiteY3" fmla="*/ 6180087 h 6858000"/>
              <a:gd name="connsiteX4" fmla="*/ 3398787 w 4076700"/>
              <a:gd name="connsiteY4" fmla="*/ 6858000 h 6858000"/>
              <a:gd name="connsiteX5" fmla="*/ 0 w 4076700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76700" h="6858000">
                <a:moveTo>
                  <a:pt x="0" y="0"/>
                </a:moveTo>
                <a:lnTo>
                  <a:pt x="3398787" y="0"/>
                </a:lnTo>
                <a:cubicBezTo>
                  <a:pt x="3773188" y="0"/>
                  <a:pt x="4076700" y="303512"/>
                  <a:pt x="4076700" y="677913"/>
                </a:cubicBezTo>
                <a:lnTo>
                  <a:pt x="4076700" y="6180087"/>
                </a:lnTo>
                <a:cubicBezTo>
                  <a:pt x="4076700" y="6554488"/>
                  <a:pt x="3773188" y="6858000"/>
                  <a:pt x="3398787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CBF75D9-03DA-ACF3-681C-2F7F25560D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419" y="1237129"/>
            <a:ext cx="3406998" cy="306817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>
                <a:solidFill>
                  <a:schemeClr val="accent1">
                    <a:lumMod val="40000"/>
                    <a:lumOff val="60000"/>
                  </a:schemeClr>
                </a:solidFill>
              </a:rPr>
              <a:t>Balas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2B226DB-B904-BDC1-DF84-8A45F207D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3951" y="6425816"/>
            <a:ext cx="42976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E91CC32-6A6B-4E2E-BBA1-6864F305DA26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3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C6BC787C-4449-396C-25DD-BC0F47C5C281}"/>
              </a:ext>
            </a:extLst>
          </p:cNvPr>
          <p:cNvSpPr txBox="1"/>
          <p:nvPr/>
        </p:nvSpPr>
        <p:spPr>
          <a:xfrm>
            <a:off x="-241" y="2656973"/>
            <a:ext cx="3733653" cy="39703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s-ES"/>
              <a:t>Se disparan con </a:t>
            </a:r>
            <a:r>
              <a:rPr lang="es-ES" b="1">
                <a:solidFill>
                  <a:schemeClr val="accent1">
                    <a:lumMod val="40000"/>
                    <a:lumOff val="60000"/>
                  </a:schemeClr>
                </a:solidFill>
              </a:rPr>
              <a:t>S</a:t>
            </a:r>
            <a:r>
              <a:rPr lang="es-ES"/>
              <a:t> y </a:t>
            </a:r>
            <a:r>
              <a:rPr lang="es-ES" b="1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FlechaAbajo</a:t>
            </a:r>
            <a:r>
              <a:rPr lang="es-ES" b="1">
                <a:solidFill>
                  <a:schemeClr val="accent1">
                    <a:lumMod val="40000"/>
                    <a:lumOff val="60000"/>
                  </a:schemeClr>
                </a:solidFill>
              </a:rPr>
              <a:t> </a:t>
            </a:r>
            <a:r>
              <a:rPr lang="es-ES"/>
              <a:t>con cada jugador respectivamente</a:t>
            </a:r>
          </a:p>
          <a:p>
            <a:pPr marL="285750" indent="-285750">
              <a:buFont typeface="Arial"/>
              <a:buChar char="•"/>
            </a:pPr>
            <a:endParaRPr lang="es-ES"/>
          </a:p>
          <a:p>
            <a:pPr marL="285750" indent="-285750">
              <a:buFont typeface="Arial"/>
              <a:buChar char="•"/>
            </a:pPr>
            <a:r>
              <a:rPr lang="es-ES"/>
              <a:t>Dejan una </a:t>
            </a:r>
            <a:r>
              <a:rPr lang="es-ES" b="1">
                <a:solidFill>
                  <a:schemeClr val="accent1">
                    <a:lumMod val="40000"/>
                    <a:lumOff val="60000"/>
                  </a:schemeClr>
                </a:solidFill>
              </a:rPr>
              <a:t>Estela </a:t>
            </a:r>
            <a:r>
              <a:rPr lang="es-ES"/>
              <a:t>por donde se mueven</a:t>
            </a:r>
          </a:p>
          <a:p>
            <a:pPr marL="285750" indent="-285750">
              <a:buFont typeface="Arial"/>
              <a:buChar char="•"/>
            </a:pPr>
            <a:endParaRPr lang="es-ES"/>
          </a:p>
          <a:p>
            <a:pPr marL="285750" indent="-285750">
              <a:buFont typeface="Arial"/>
              <a:buChar char="•"/>
            </a:pPr>
            <a:r>
              <a:rPr lang="es-ES"/>
              <a:t>Disparar Balas al jugador enemigo le hace </a:t>
            </a:r>
            <a:r>
              <a:rPr lang="es-ES" b="1">
                <a:solidFill>
                  <a:schemeClr val="accent1">
                    <a:lumMod val="40000"/>
                    <a:lumOff val="60000"/>
                  </a:schemeClr>
                </a:solidFill>
              </a:rPr>
              <a:t>Daño</a:t>
            </a:r>
          </a:p>
          <a:p>
            <a:pPr marL="285750" indent="-285750">
              <a:buFont typeface="Arial"/>
              <a:buChar char="•"/>
            </a:pPr>
            <a:endParaRPr lang="es-ES" b="1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s-ES"/>
              <a:t>Pueden ser modificadas con </a:t>
            </a:r>
            <a:r>
              <a:rPr lang="es-ES" b="1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Power</a:t>
            </a:r>
            <a:r>
              <a:rPr lang="es-ES" b="1">
                <a:solidFill>
                  <a:schemeClr val="accent1">
                    <a:lumMod val="40000"/>
                    <a:lumOff val="60000"/>
                  </a:schemeClr>
                </a:solidFill>
              </a:rPr>
              <a:t> Ups </a:t>
            </a:r>
            <a:r>
              <a:rPr lang="es-ES"/>
              <a:t>con cosas como daño y velocidad</a:t>
            </a:r>
          </a:p>
          <a:p>
            <a:pPr marL="285750" indent="-285750">
              <a:buFont typeface="Arial"/>
              <a:buChar char="•"/>
            </a:pPr>
            <a:endParaRPr lang="es-ES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802A70F6-EA4E-CE10-46C8-5E18267268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5152" y="795942"/>
            <a:ext cx="7041037" cy="52661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947232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8008002-C4DC-0368-6EB8-BCE82B3182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9905FB9D-6ED8-2118-A8CC-0A3F657655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FBC97D7-57CB-B237-8FD7-3D1A3F9AC9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5" r="3125"/>
          <a:stretch/>
        </p:blipFill>
        <p:spPr>
          <a:xfrm>
            <a:off x="20" y="-1"/>
            <a:ext cx="12191981" cy="6858001"/>
          </a:xfrm>
          <a:prstGeom prst="rect">
            <a:avLst/>
          </a:prstGeom>
        </p:spPr>
      </p:pic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78186003-468A-23AA-0BF4-10ABE1EC61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076700" cy="6858000"/>
          </a:xfrm>
          <a:custGeom>
            <a:avLst/>
            <a:gdLst>
              <a:gd name="connsiteX0" fmla="*/ 0 w 4076700"/>
              <a:gd name="connsiteY0" fmla="*/ 0 h 6858000"/>
              <a:gd name="connsiteX1" fmla="*/ 3398787 w 4076700"/>
              <a:gd name="connsiteY1" fmla="*/ 0 h 6858000"/>
              <a:gd name="connsiteX2" fmla="*/ 4076700 w 4076700"/>
              <a:gd name="connsiteY2" fmla="*/ 677913 h 6858000"/>
              <a:gd name="connsiteX3" fmla="*/ 4076700 w 4076700"/>
              <a:gd name="connsiteY3" fmla="*/ 6180087 h 6858000"/>
              <a:gd name="connsiteX4" fmla="*/ 3398787 w 4076700"/>
              <a:gd name="connsiteY4" fmla="*/ 6858000 h 6858000"/>
              <a:gd name="connsiteX5" fmla="*/ 0 w 4076700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76700" h="6858000">
                <a:moveTo>
                  <a:pt x="0" y="0"/>
                </a:moveTo>
                <a:lnTo>
                  <a:pt x="3398787" y="0"/>
                </a:lnTo>
                <a:cubicBezTo>
                  <a:pt x="3773188" y="0"/>
                  <a:pt x="4076700" y="303512"/>
                  <a:pt x="4076700" y="677913"/>
                </a:cubicBezTo>
                <a:lnTo>
                  <a:pt x="4076700" y="6180087"/>
                </a:lnTo>
                <a:cubicBezTo>
                  <a:pt x="4076700" y="6554488"/>
                  <a:pt x="3773188" y="6858000"/>
                  <a:pt x="3398787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CBF75D9-03DA-ACF3-681C-2F7F25560D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419" y="1237129"/>
            <a:ext cx="3406998" cy="306817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>
                <a:solidFill>
                  <a:schemeClr val="accent1">
                    <a:lumMod val="40000"/>
                    <a:lumOff val="60000"/>
                  </a:schemeClr>
                </a:solidFill>
              </a:rPr>
              <a:t>Power Ups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2B226DB-B904-BDC1-DF84-8A45F207D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3951" y="6425816"/>
            <a:ext cx="42976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E91CC32-6A6B-4E2E-BBA1-6864F305DA26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4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82EADCC1-865D-BD40-08B3-FFF3E62B0E51}"/>
              </a:ext>
            </a:extLst>
          </p:cNvPr>
          <p:cNvSpPr txBox="1">
            <a:spLocks/>
          </p:cNvSpPr>
          <p:nvPr/>
        </p:nvSpPr>
        <p:spPr>
          <a:xfrm>
            <a:off x="160492" y="2255744"/>
            <a:ext cx="3773333" cy="3068171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/>
              <a:t>Caen del </a:t>
            </a:r>
            <a:r>
              <a:rPr lang="en-US" sz="1800" b="0" err="1"/>
              <a:t>cielo</a:t>
            </a:r>
            <a:r>
              <a:rPr lang="en-US" sz="1800" b="0"/>
              <a:t> </a:t>
            </a:r>
            <a:r>
              <a:rPr lang="en-US" sz="1800" b="0" err="1"/>
              <a:t>aletoreamente</a:t>
            </a:r>
            <a:endParaRPr lang="en-US" sz="1800" b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b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err="1"/>
              <a:t>Aparecen</a:t>
            </a:r>
            <a:r>
              <a:rPr lang="en-US" sz="1800" b="0"/>
              <a:t> de forma </a:t>
            </a:r>
            <a:r>
              <a:rPr lang="en-US" sz="180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Ilimitada</a:t>
            </a:r>
            <a:endParaRPr lang="en-US" sz="1800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b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/>
              <a:t>No </a:t>
            </a:r>
            <a:r>
              <a:rPr lang="en-US" sz="1800" b="0" err="1"/>
              <a:t>tienen</a:t>
            </a:r>
            <a:r>
              <a:rPr lang="en-US" sz="1800" b="0"/>
              <a:t> </a:t>
            </a:r>
            <a:r>
              <a:rPr lang="en-US" sz="180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Expiración</a:t>
            </a:r>
            <a:endParaRPr lang="en-US" sz="1800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>
              <a:solidFill>
                <a:schemeClr val="tx2">
                  <a:lumMod val="76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/>
              <a:t>Se </a:t>
            </a:r>
            <a:r>
              <a:rPr lang="en-US" sz="1800" b="0" err="1"/>
              <a:t>acumulan</a:t>
            </a:r>
            <a:r>
              <a:rPr lang="en-US" sz="1800" b="0"/>
              <a:t> y </a:t>
            </a:r>
            <a:r>
              <a:rPr lang="en-US" sz="1800" b="0" err="1"/>
              <a:t>tienen</a:t>
            </a:r>
            <a:r>
              <a:rPr lang="en-US" sz="1800" b="0"/>
              <a:t> </a:t>
            </a:r>
            <a:r>
              <a:rPr lang="en-US" sz="180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Sinergia</a:t>
            </a:r>
            <a:r>
              <a:rPr lang="en-US" sz="1800">
                <a:solidFill>
                  <a:schemeClr val="tx2">
                    <a:lumMod val="76000"/>
                  </a:schemeClr>
                </a:solidFill>
              </a:rPr>
              <a:t> </a:t>
            </a:r>
            <a:r>
              <a:rPr lang="en-US" sz="1800" b="0"/>
              <a:t>entre </a:t>
            </a:r>
            <a:r>
              <a:rPr lang="en-US" sz="1800" b="0" err="1"/>
              <a:t>ellos</a:t>
            </a:r>
            <a:endParaRPr lang="en-US" sz="1800" b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b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/>
              <a:t>Hay </a:t>
            </a:r>
            <a:r>
              <a:rPr lang="en-US" sz="1800" b="0" err="1"/>
              <a:t>indicadores</a:t>
            </a:r>
            <a:r>
              <a:rPr lang="en-US" sz="1800" b="0"/>
              <a:t> de </a:t>
            </a:r>
            <a:r>
              <a:rPr lang="en-US" sz="1800" b="0" err="1"/>
              <a:t>los</a:t>
            </a:r>
            <a:r>
              <a:rPr lang="en-US" sz="1800" b="0"/>
              <a:t> Power Ups </a:t>
            </a:r>
            <a:r>
              <a:rPr lang="en-US" sz="1800" b="0" err="1"/>
              <a:t>activos</a:t>
            </a:r>
            <a:endParaRPr lang="en-US" sz="1800" b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b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err="1"/>
              <a:t>Iconos</a:t>
            </a:r>
            <a:r>
              <a:rPr lang="en-US" sz="1800" b="0"/>
              <a:t>:</a:t>
            </a:r>
          </a:p>
          <a:p>
            <a:endParaRPr lang="en-US" sz="1800" b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b="0"/>
          </a:p>
        </p:txBody>
      </p:sp>
      <p:sp>
        <p:nvSpPr>
          <p:cNvPr id="22" name="Rectángulo: esquinas redondeadas 21">
            <a:extLst>
              <a:ext uri="{FF2B5EF4-FFF2-40B4-BE49-F238E27FC236}">
                <a16:creationId xmlns:a16="http://schemas.microsoft.com/office/drawing/2014/main" id="{3DFEAF91-4390-6323-95DE-6D310FA369DA}"/>
              </a:ext>
            </a:extLst>
          </p:cNvPr>
          <p:cNvSpPr/>
          <p:nvPr/>
        </p:nvSpPr>
        <p:spPr>
          <a:xfrm>
            <a:off x="-124413" y="5603633"/>
            <a:ext cx="4201113" cy="2598623"/>
          </a:xfrm>
          <a:prstGeom prst="roundRect">
            <a:avLst>
              <a:gd name="adj" fmla="val 0"/>
            </a:avLst>
          </a:prstGeom>
          <a:gradFill flip="none" rotWithShape="1">
            <a:gsLst>
              <a:gs pos="100000">
                <a:schemeClr val="bg1">
                  <a:alpha val="0"/>
                  <a:lumMod val="66000"/>
                  <a:lumOff val="34000"/>
                </a:schemeClr>
              </a:gs>
              <a:gs pos="2000">
                <a:srgbClr val="A7A7A7"/>
              </a:gs>
              <a:gs pos="8000">
                <a:schemeClr val="tx1">
                  <a:lumMod val="50000"/>
                </a:schemeClr>
              </a:gs>
              <a:gs pos="0">
                <a:schemeClr val="tx1">
                  <a:lumMod val="65000"/>
                </a:schemeClr>
              </a:gs>
              <a:gs pos="100000">
                <a:schemeClr val="tx1">
                  <a:lumMod val="85000"/>
                </a:schemeClr>
              </a:gs>
            </a:gsLst>
            <a:lin ang="16200000" scaled="1"/>
            <a:tileRect/>
          </a:gra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5" name="Imagen 4" descr="Un dibujo de una persona&#10;&#10;Descripción generada automáticamente con confianza baja">
            <a:extLst>
              <a:ext uri="{FF2B5EF4-FFF2-40B4-BE49-F238E27FC236}">
                <a16:creationId xmlns:a16="http://schemas.microsoft.com/office/drawing/2014/main" id="{F97FE91A-C2A3-0D13-C03B-773EADD82B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569" y="5318082"/>
            <a:ext cx="544380" cy="544380"/>
          </a:xfrm>
          <a:prstGeom prst="rect">
            <a:avLst/>
          </a:prstGeom>
        </p:spPr>
      </p:pic>
      <p:pic>
        <p:nvPicPr>
          <p:cNvPr id="8" name="Imagen 7" descr="Un reloj digital&#10;&#10;Descripción generada automáticamente con confianza baja">
            <a:extLst>
              <a:ext uri="{FF2B5EF4-FFF2-40B4-BE49-F238E27FC236}">
                <a16:creationId xmlns:a16="http://schemas.microsoft.com/office/drawing/2014/main" id="{FCD303B0-DF79-C676-F0AF-9E7C85DFEA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975" y="5413803"/>
            <a:ext cx="484227" cy="484227"/>
          </a:xfrm>
          <a:prstGeom prst="rect">
            <a:avLst/>
          </a:prstGeom>
        </p:spPr>
      </p:pic>
      <p:pic>
        <p:nvPicPr>
          <p:cNvPr id="11" name="Imagen 10" descr="Un reloj en el medio&#10;&#10;Descripción generada automáticamente con confianza media">
            <a:extLst>
              <a:ext uri="{FF2B5EF4-FFF2-40B4-BE49-F238E27FC236}">
                <a16:creationId xmlns:a16="http://schemas.microsoft.com/office/drawing/2014/main" id="{605C8EC7-B15F-2C77-1E04-03B1309131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6966" y="5383726"/>
            <a:ext cx="544380" cy="544380"/>
          </a:xfrm>
          <a:prstGeom prst="rect">
            <a:avLst/>
          </a:prstGeom>
        </p:spPr>
      </p:pic>
      <p:pic>
        <p:nvPicPr>
          <p:cNvPr id="14" name="Imagen 13" descr="Imagen que contiene lugar&#10;&#10;Descripción generada automáticamente">
            <a:extLst>
              <a:ext uri="{FF2B5EF4-FFF2-40B4-BE49-F238E27FC236}">
                <a16:creationId xmlns:a16="http://schemas.microsoft.com/office/drawing/2014/main" id="{420DC5DD-909A-1867-158D-7B85865ABB7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5110" y="5383726"/>
            <a:ext cx="514303" cy="514303"/>
          </a:xfrm>
          <a:prstGeom prst="rect">
            <a:avLst/>
          </a:prstGeom>
        </p:spPr>
      </p:pic>
      <p:pic>
        <p:nvPicPr>
          <p:cNvPr id="17" name="Imagen 16" descr="Imagen en blanco y negro&#10;&#10;Descripción generada automáticamente con confianza media">
            <a:extLst>
              <a:ext uri="{FF2B5EF4-FFF2-40B4-BE49-F238E27FC236}">
                <a16:creationId xmlns:a16="http://schemas.microsoft.com/office/drawing/2014/main" id="{DC97FFF8-B6FE-DC28-BCAF-710B5F2733B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8914" y="5899451"/>
            <a:ext cx="544379" cy="544379"/>
          </a:xfrm>
          <a:prstGeom prst="rect">
            <a:avLst/>
          </a:prstGeom>
        </p:spPr>
      </p:pic>
      <p:pic>
        <p:nvPicPr>
          <p:cNvPr id="19" name="Imagen 18" descr="Un conjunto de letras blancas en un fondo blanco&#10;&#10;Descripción generada automáticamente con confianza baja">
            <a:extLst>
              <a:ext uri="{FF2B5EF4-FFF2-40B4-BE49-F238E27FC236}">
                <a16:creationId xmlns:a16="http://schemas.microsoft.com/office/drawing/2014/main" id="{18CFF8BB-EC0A-7045-03FA-D4FE3C79A61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6103" y="5936694"/>
            <a:ext cx="498548" cy="498548"/>
          </a:xfrm>
          <a:prstGeom prst="rect">
            <a:avLst/>
          </a:prstGeom>
        </p:spPr>
      </p:pic>
      <p:pic>
        <p:nvPicPr>
          <p:cNvPr id="21" name="Imagen 20" descr="Dibujo abstracto de colores&#10;&#10;Descripción generada automáticamente con confianza baja">
            <a:extLst>
              <a:ext uri="{FF2B5EF4-FFF2-40B4-BE49-F238E27FC236}">
                <a16:creationId xmlns:a16="http://schemas.microsoft.com/office/drawing/2014/main" id="{CD9C3345-51DC-EF38-4849-4F84619160A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770" y="5898029"/>
            <a:ext cx="544380" cy="544380"/>
          </a:xfrm>
          <a:prstGeom prst="rect">
            <a:avLst/>
          </a:prstGeom>
        </p:spPr>
      </p:pic>
      <p:pic>
        <p:nvPicPr>
          <p:cNvPr id="6" name="Imagen 5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713D1D97-7053-E422-3A9F-C55ACC79FC5E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l="1118" t="630" r="1235" b="1429"/>
          <a:stretch/>
        </p:blipFill>
        <p:spPr>
          <a:xfrm>
            <a:off x="4452966" y="736600"/>
            <a:ext cx="7283930" cy="54118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110449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D731C28-2D43-41D7-B2FE-C4E6AA9E15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EAE56C2D-640B-87DE-D951-7D09091720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3C553C7-08F5-5C4E-A570-58AE261F8E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5" r="3125"/>
          <a:stretch/>
        </p:blipFill>
        <p:spPr>
          <a:xfrm>
            <a:off x="20" y="-1"/>
            <a:ext cx="12191981" cy="6858001"/>
          </a:xfrm>
          <a:prstGeom prst="rect">
            <a:avLst/>
          </a:prstGeom>
        </p:spPr>
      </p:pic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E49F2F69-EF17-7C9E-68E3-10A5C984F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076700" cy="6858000"/>
          </a:xfrm>
          <a:custGeom>
            <a:avLst/>
            <a:gdLst>
              <a:gd name="connsiteX0" fmla="*/ 0 w 4076700"/>
              <a:gd name="connsiteY0" fmla="*/ 0 h 6858000"/>
              <a:gd name="connsiteX1" fmla="*/ 3398787 w 4076700"/>
              <a:gd name="connsiteY1" fmla="*/ 0 h 6858000"/>
              <a:gd name="connsiteX2" fmla="*/ 4076700 w 4076700"/>
              <a:gd name="connsiteY2" fmla="*/ 677913 h 6858000"/>
              <a:gd name="connsiteX3" fmla="*/ 4076700 w 4076700"/>
              <a:gd name="connsiteY3" fmla="*/ 6180087 h 6858000"/>
              <a:gd name="connsiteX4" fmla="*/ 3398787 w 4076700"/>
              <a:gd name="connsiteY4" fmla="*/ 6858000 h 6858000"/>
              <a:gd name="connsiteX5" fmla="*/ 0 w 4076700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76700" h="6858000">
                <a:moveTo>
                  <a:pt x="0" y="0"/>
                </a:moveTo>
                <a:lnTo>
                  <a:pt x="3398787" y="0"/>
                </a:lnTo>
                <a:cubicBezTo>
                  <a:pt x="3773188" y="0"/>
                  <a:pt x="4076700" y="303512"/>
                  <a:pt x="4076700" y="677913"/>
                </a:cubicBezTo>
                <a:lnTo>
                  <a:pt x="4076700" y="6180087"/>
                </a:lnTo>
                <a:cubicBezTo>
                  <a:pt x="4076700" y="6554488"/>
                  <a:pt x="3773188" y="6858000"/>
                  <a:pt x="3398787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92D5F95-1708-04FD-4417-05221DF059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419" y="1237129"/>
            <a:ext cx="3406998" cy="306817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Pantallas</a:t>
            </a:r>
            <a:endParaRPr lang="en-US" sz="400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060440DF-12A9-7123-A524-2F0ADEDE2124}"/>
              </a:ext>
            </a:extLst>
          </p:cNvPr>
          <p:cNvSpPr txBox="1">
            <a:spLocks/>
          </p:cNvSpPr>
          <p:nvPr/>
        </p:nvSpPr>
        <p:spPr>
          <a:xfrm>
            <a:off x="160492" y="2255744"/>
            <a:ext cx="3773333" cy="306817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1800" b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b="0"/>
          </a:p>
        </p:txBody>
      </p:sp>
      <p:pic>
        <p:nvPicPr>
          <p:cNvPr id="17" name="Imagen 16" descr="Imagen en blanco y negro&#10;&#10;Descripción generada automáticamente con confianza media">
            <a:extLst>
              <a:ext uri="{FF2B5EF4-FFF2-40B4-BE49-F238E27FC236}">
                <a16:creationId xmlns:a16="http://schemas.microsoft.com/office/drawing/2014/main" id="{FDDC04BD-108C-0927-A6F1-8FA0DC0160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8914" y="5899451"/>
            <a:ext cx="544379" cy="544379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54AA6695-FE55-C820-1FB6-D08E33A1C4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64591" y="873763"/>
            <a:ext cx="3369226" cy="2525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53651B10-DAAC-E48F-2402-AF4D3A43F9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64591" y="4058874"/>
            <a:ext cx="3369226" cy="2530082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8A427947-B926-D115-28E4-F4A2B9913E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21708" y="920392"/>
            <a:ext cx="3369227" cy="25248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8" name="Rectángulo 17">
            <a:extLst>
              <a:ext uri="{FF2B5EF4-FFF2-40B4-BE49-F238E27FC236}">
                <a16:creationId xmlns:a16="http://schemas.microsoft.com/office/drawing/2014/main" id="{46487FBB-B813-ED48-57E5-3299404129ED}"/>
              </a:ext>
            </a:extLst>
          </p:cNvPr>
          <p:cNvSpPr/>
          <p:nvPr/>
        </p:nvSpPr>
        <p:spPr>
          <a:xfrm>
            <a:off x="203720" y="2006601"/>
            <a:ext cx="3533698" cy="424179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>
              <a:highlight>
                <a:srgbClr val="FFFF00"/>
              </a:highlight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3B0C1BE-5676-A8E9-619B-05E78A99B6C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6408" y="2339416"/>
            <a:ext cx="3401356" cy="3643706"/>
          </a:xfrm>
          <a:prstGeom prst="rect">
            <a:avLst/>
          </a:prstGeom>
        </p:spPr>
      </p:pic>
      <p:sp>
        <p:nvSpPr>
          <p:cNvPr id="20" name="Título 1">
            <a:extLst>
              <a:ext uri="{FF2B5EF4-FFF2-40B4-BE49-F238E27FC236}">
                <a16:creationId xmlns:a16="http://schemas.microsoft.com/office/drawing/2014/main" id="{91E72368-1D75-649E-1D7E-E347F55B33F5}"/>
              </a:ext>
            </a:extLst>
          </p:cNvPr>
          <p:cNvSpPr txBox="1">
            <a:spLocks/>
          </p:cNvSpPr>
          <p:nvPr/>
        </p:nvSpPr>
        <p:spPr>
          <a:xfrm>
            <a:off x="4564592" y="408976"/>
            <a:ext cx="3369226" cy="40124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800">
                <a:solidFill>
                  <a:schemeClr val="accent1">
                    <a:lumMod val="40000"/>
                    <a:lumOff val="60000"/>
                  </a:schemeClr>
                </a:solidFill>
              </a:rPr>
              <a:t>Menu Principal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b="0"/>
          </a:p>
        </p:txBody>
      </p:sp>
      <p:sp>
        <p:nvSpPr>
          <p:cNvPr id="23" name="Título 1">
            <a:extLst>
              <a:ext uri="{FF2B5EF4-FFF2-40B4-BE49-F238E27FC236}">
                <a16:creationId xmlns:a16="http://schemas.microsoft.com/office/drawing/2014/main" id="{8BAA363E-EE0D-6C5B-E777-64AB8FAB8561}"/>
              </a:ext>
            </a:extLst>
          </p:cNvPr>
          <p:cNvSpPr txBox="1">
            <a:spLocks/>
          </p:cNvSpPr>
          <p:nvPr/>
        </p:nvSpPr>
        <p:spPr>
          <a:xfrm>
            <a:off x="8464493" y="408976"/>
            <a:ext cx="3369226" cy="40124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80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Ajustes</a:t>
            </a:r>
            <a:endParaRPr lang="en-US" sz="1800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b="0"/>
          </a:p>
        </p:txBody>
      </p:sp>
      <p:sp>
        <p:nvSpPr>
          <p:cNvPr id="24" name="Título 1">
            <a:extLst>
              <a:ext uri="{FF2B5EF4-FFF2-40B4-BE49-F238E27FC236}">
                <a16:creationId xmlns:a16="http://schemas.microsoft.com/office/drawing/2014/main" id="{B666BF7A-B184-3E4C-7A64-47FE12110972}"/>
              </a:ext>
            </a:extLst>
          </p:cNvPr>
          <p:cNvSpPr txBox="1">
            <a:spLocks/>
          </p:cNvSpPr>
          <p:nvPr/>
        </p:nvSpPr>
        <p:spPr>
          <a:xfrm>
            <a:off x="4585983" y="3657626"/>
            <a:ext cx="3369226" cy="40124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800">
                <a:solidFill>
                  <a:schemeClr val="accent1">
                    <a:lumMod val="40000"/>
                    <a:lumOff val="60000"/>
                  </a:schemeClr>
                </a:solidFill>
              </a:rPr>
              <a:t>Menu </a:t>
            </a:r>
            <a:r>
              <a:rPr lang="en-US" sz="180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Pausa</a:t>
            </a:r>
            <a:endParaRPr lang="en-US" sz="1800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b="0"/>
          </a:p>
        </p:txBody>
      </p:sp>
      <p:pic>
        <p:nvPicPr>
          <p:cNvPr id="25" name="Imagen 24">
            <a:extLst>
              <a:ext uri="{FF2B5EF4-FFF2-40B4-BE49-F238E27FC236}">
                <a16:creationId xmlns:a16="http://schemas.microsoft.com/office/drawing/2014/main" id="{78ED4C39-1E67-746B-05BD-303F70AFF0C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64493" y="4058873"/>
            <a:ext cx="3369226" cy="2527976"/>
          </a:xfrm>
          <a:prstGeom prst="rect">
            <a:avLst/>
          </a:prstGeom>
        </p:spPr>
      </p:pic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44A9B82-9EF2-63F2-BF40-71892B03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3951" y="6425816"/>
            <a:ext cx="42976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E91CC32-6A6B-4E2E-BBA1-6864F305DA26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5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26" name="Título 1">
            <a:extLst>
              <a:ext uri="{FF2B5EF4-FFF2-40B4-BE49-F238E27FC236}">
                <a16:creationId xmlns:a16="http://schemas.microsoft.com/office/drawing/2014/main" id="{F34739CF-188A-BCAB-20A1-3411FF943E3D}"/>
              </a:ext>
            </a:extLst>
          </p:cNvPr>
          <p:cNvSpPr txBox="1">
            <a:spLocks/>
          </p:cNvSpPr>
          <p:nvPr/>
        </p:nvSpPr>
        <p:spPr>
          <a:xfrm>
            <a:off x="8421708" y="3657626"/>
            <a:ext cx="3369226" cy="40124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800">
                <a:solidFill>
                  <a:schemeClr val="accent1">
                    <a:lumMod val="40000"/>
                    <a:lumOff val="60000"/>
                  </a:schemeClr>
                </a:solidFill>
              </a:rPr>
              <a:t>Final del </a:t>
            </a:r>
            <a:r>
              <a:rPr lang="en-US" sz="180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juego</a:t>
            </a:r>
            <a:endParaRPr lang="en-US" sz="1800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b="0"/>
          </a:p>
        </p:txBody>
      </p:sp>
    </p:spTree>
    <p:extLst>
      <p:ext uri="{BB962C8B-B14F-4D97-AF65-F5344CB8AC3E}">
        <p14:creationId xmlns:p14="http://schemas.microsoft.com/office/powerpoint/2010/main" val="4977554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9B00C7-541F-596E-C36A-2F2D1B68A5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Rectangle 1049">
            <a:extLst>
              <a:ext uri="{FF2B5EF4-FFF2-40B4-BE49-F238E27FC236}">
                <a16:creationId xmlns:a16="http://schemas.microsoft.com/office/drawing/2014/main" id="{FA430835-C878-74DA-10C9-D02C06A813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Homer era un visionario: una empresa quiere hacer reales las peleas de  robots gigantes">
            <a:extLst>
              <a:ext uri="{FF2B5EF4-FFF2-40B4-BE49-F238E27FC236}">
                <a16:creationId xmlns:a16="http://schemas.microsoft.com/office/drawing/2014/main" id="{4099F022-A5F6-E620-A9F3-10C9C8E8DC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-3" y="0"/>
            <a:ext cx="12192000" cy="6857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2" name="Freeform: Shape 1051">
            <a:extLst>
              <a:ext uri="{FF2B5EF4-FFF2-40B4-BE49-F238E27FC236}">
                <a16:creationId xmlns:a16="http://schemas.microsoft.com/office/drawing/2014/main" id="{BED18998-4C58-0942-86F0-9886D5D132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708912"/>
            <a:ext cx="12191999" cy="3149088"/>
          </a:xfrm>
          <a:custGeom>
            <a:avLst/>
            <a:gdLst>
              <a:gd name="connsiteX0" fmla="*/ 677913 w 12191999"/>
              <a:gd name="connsiteY0" fmla="*/ 0 h 3149088"/>
              <a:gd name="connsiteX1" fmla="*/ 11514086 w 12191999"/>
              <a:gd name="connsiteY1" fmla="*/ 0 h 3149088"/>
              <a:gd name="connsiteX2" fmla="*/ 12191999 w 12191999"/>
              <a:gd name="connsiteY2" fmla="*/ 677913 h 3149088"/>
              <a:gd name="connsiteX3" fmla="*/ 12191999 w 12191999"/>
              <a:gd name="connsiteY3" fmla="*/ 3149088 h 3149088"/>
              <a:gd name="connsiteX4" fmla="*/ 0 w 12191999"/>
              <a:gd name="connsiteY4" fmla="*/ 3149088 h 3149088"/>
              <a:gd name="connsiteX5" fmla="*/ 0 w 12191999"/>
              <a:gd name="connsiteY5" fmla="*/ 677913 h 3149088"/>
              <a:gd name="connsiteX6" fmla="*/ 677913 w 12191999"/>
              <a:gd name="connsiteY6" fmla="*/ 0 h 3149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1999" h="3149088">
                <a:moveTo>
                  <a:pt x="677913" y="0"/>
                </a:moveTo>
                <a:lnTo>
                  <a:pt x="11514086" y="0"/>
                </a:lnTo>
                <a:cubicBezTo>
                  <a:pt x="11888487" y="0"/>
                  <a:pt x="12191999" y="303512"/>
                  <a:pt x="12191999" y="677913"/>
                </a:cubicBezTo>
                <a:lnTo>
                  <a:pt x="12191999" y="3149088"/>
                </a:lnTo>
                <a:lnTo>
                  <a:pt x="0" y="3149088"/>
                </a:lnTo>
                <a:lnTo>
                  <a:pt x="0" y="677913"/>
                </a:lnTo>
                <a:cubicBezTo>
                  <a:pt x="0" y="303512"/>
                  <a:pt x="303512" y="0"/>
                  <a:pt x="677913" y="0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5661AC6-B313-AE1A-E3DB-35C45859F3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0388" y="4066233"/>
            <a:ext cx="4797012" cy="2533360"/>
          </a:xfrm>
        </p:spPr>
        <p:txBody>
          <a:bodyPr vert="horz" lIns="91440" tIns="45720" rIns="91440" bIns="45720" rtlCol="0" anchor="t" anchorCtr="0">
            <a:normAutofit fontScale="90000"/>
          </a:bodyPr>
          <a:lstStyle/>
          <a:p>
            <a:br>
              <a:rPr lang="en-US" sz="49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49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Robot Coliseum</a:t>
            </a:r>
            <a:br>
              <a:rPr lang="en-US" sz="49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Fase 2</a:t>
            </a:r>
            <a:br>
              <a:rPr lang="en-US"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br>
              <a:rPr lang="en-US"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1430E007-93CC-4CAC-A14E-71DED3859784}"/>
              </a:ext>
            </a:extLst>
          </p:cNvPr>
          <p:cNvSpPr txBox="1">
            <a:spLocks/>
          </p:cNvSpPr>
          <p:nvPr/>
        </p:nvSpPr>
        <p:spPr>
          <a:xfrm>
            <a:off x="5682500" y="4108600"/>
            <a:ext cx="826995" cy="4880148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600" b="0">
                <a:latin typeface="AMGDT" panose="02000400000000000000" pitchFamily="2" charset="0"/>
              </a:rPr>
              <a:t>|</a:t>
            </a:r>
            <a:br>
              <a:rPr lang="en-US" sz="4400"/>
            </a:br>
            <a:br>
              <a:rPr lang="en-US" sz="4400"/>
            </a:br>
            <a:r>
              <a:rPr lang="en-US" sz="4400"/>
              <a:t> </a:t>
            </a:r>
          </a:p>
        </p:txBody>
      </p:sp>
      <p:sp>
        <p:nvSpPr>
          <p:cNvPr id="7" name="Subtítulo 2">
            <a:extLst>
              <a:ext uri="{FF2B5EF4-FFF2-40B4-BE49-F238E27FC236}">
                <a16:creationId xmlns:a16="http://schemas.microsoft.com/office/drawing/2014/main" id="{5A8D7459-AF98-51E3-AEA2-D85602E3C3D7}"/>
              </a:ext>
            </a:extLst>
          </p:cNvPr>
          <p:cNvSpPr txBox="1">
            <a:spLocks/>
          </p:cNvSpPr>
          <p:nvPr/>
        </p:nvSpPr>
        <p:spPr>
          <a:xfrm>
            <a:off x="6764595" y="4108600"/>
            <a:ext cx="5232740" cy="24486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Neue Haas Grotesk Text Pro" panose="020B05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Neue Haas Grotesk Text Pro" panose="020B05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sz="1300" b="1"/>
              <a:t>Two Chain Studios                                                           25/11/2024</a:t>
            </a:r>
          </a:p>
          <a:p>
            <a:pPr>
              <a:lnSpc>
                <a:spcPct val="110000"/>
              </a:lnSpc>
            </a:pPr>
            <a:r>
              <a:rPr lang="en-US" sz="1300"/>
              <a:t>Formado por:</a:t>
            </a:r>
          </a:p>
          <a:p>
            <a:pPr marL="342900" indent="-2286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300"/>
              <a:t>Alba Poza Vela</a:t>
            </a:r>
          </a:p>
          <a:p>
            <a:pPr marL="342900" indent="-2286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300"/>
              <a:t>Alberto Palomino Montañez</a:t>
            </a:r>
          </a:p>
          <a:p>
            <a:pPr marL="342900" indent="-2286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300"/>
              <a:t>Julio Hornos Rodríguez</a:t>
            </a:r>
          </a:p>
          <a:p>
            <a:pPr marL="342900" indent="-2286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300"/>
              <a:t>Francisco Peña Caldito</a:t>
            </a:r>
          </a:p>
          <a:p>
            <a:pPr marL="342900" indent="-22860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sz="1300"/>
          </a:p>
        </p:txBody>
      </p:sp>
    </p:spTree>
    <p:extLst>
      <p:ext uri="{BB962C8B-B14F-4D97-AF65-F5344CB8AC3E}">
        <p14:creationId xmlns:p14="http://schemas.microsoft.com/office/powerpoint/2010/main" val="4211086294"/>
      </p:ext>
    </p:extLst>
  </p:cSld>
  <p:clrMapOvr>
    <a:masterClrMapping/>
  </p:clrMapOvr>
</p:sld>
</file>

<file path=ppt/theme/theme1.xml><?xml version="1.0" encoding="utf-8"?>
<a:theme xmlns:a="http://schemas.openxmlformats.org/drawingml/2006/main" name="DylanVTI">
  <a:themeElements>
    <a:clrScheme name="Custom 8">
      <a:dk1>
        <a:sysClr val="windowText" lastClr="000000"/>
      </a:dk1>
      <a:lt1>
        <a:sysClr val="window" lastClr="FFFFFF"/>
      </a:lt1>
      <a:dk2>
        <a:srgbClr val="1A1A33"/>
      </a:dk2>
      <a:lt2>
        <a:srgbClr val="EEFFE3"/>
      </a:lt2>
      <a:accent1>
        <a:srgbClr val="5C40EF"/>
      </a:accent1>
      <a:accent2>
        <a:srgbClr val="B8A0F8"/>
      </a:accent2>
      <a:accent3>
        <a:srgbClr val="00C777"/>
      </a:accent3>
      <a:accent4>
        <a:srgbClr val="005A66"/>
      </a:accent4>
      <a:accent5>
        <a:srgbClr val="9956EA"/>
      </a:accent5>
      <a:accent6>
        <a:srgbClr val="9BBB25"/>
      </a:accent6>
      <a:hlink>
        <a:srgbClr val="674CF0"/>
      </a:hlink>
      <a:folHlink>
        <a:srgbClr val="B53699"/>
      </a:folHlink>
    </a:clrScheme>
    <a:fontScheme name="Neue Haas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ylanVTI" id="{602636BD-A055-489B-83EC-AD971B7E5F9C}" vid="{CD33A9BC-C4B5-4F36-8A14-490DC4E38F27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5f84c4ea-370d-4b9e-830c-756f8bf1b51f}" enabled="0" method="" siteId="{5f84c4ea-370d-4b9e-830c-756f8bf1b51f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176</Words>
  <Application>Microsoft Office PowerPoint</Application>
  <PresentationFormat>Panorámica</PresentationFormat>
  <Paragraphs>54</Paragraphs>
  <Slides>6</Slides>
  <Notes>3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</vt:i4>
      </vt:variant>
    </vt:vector>
  </HeadingPairs>
  <TitlesOfParts>
    <vt:vector size="11" baseType="lpstr">
      <vt:lpstr>AMGDT</vt:lpstr>
      <vt:lpstr>Aptos</vt:lpstr>
      <vt:lpstr>Arial</vt:lpstr>
      <vt:lpstr>Neue Haas Grotesk Text Pro</vt:lpstr>
      <vt:lpstr>DylanVTI</vt:lpstr>
      <vt:lpstr> Robot Coliseum Fase 2   </vt:lpstr>
      <vt:lpstr>Jugador</vt:lpstr>
      <vt:lpstr>Balas</vt:lpstr>
      <vt:lpstr>Power Ups</vt:lpstr>
      <vt:lpstr>Pantallas</vt:lpstr>
      <vt:lpstr> Robot Coliseum Fase 2 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Alberto Palomino Montañez</dc:creator>
  <cp:lastModifiedBy>Alba Poza Vela</cp:lastModifiedBy>
  <cp:revision>2</cp:revision>
  <dcterms:created xsi:type="dcterms:W3CDTF">2024-11-23T11:41:05Z</dcterms:created>
  <dcterms:modified xsi:type="dcterms:W3CDTF">2024-11-24T22:05:40Z</dcterms:modified>
</cp:coreProperties>
</file>